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39"/>
  </p:notesMasterIdLst>
  <p:sldIdLst>
    <p:sldId id="256" r:id="rId2"/>
    <p:sldId id="296" r:id="rId3"/>
    <p:sldId id="257" r:id="rId4"/>
    <p:sldId id="272" r:id="rId5"/>
    <p:sldId id="258" r:id="rId6"/>
    <p:sldId id="259" r:id="rId7"/>
    <p:sldId id="260" r:id="rId8"/>
    <p:sldId id="261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94" r:id="rId22"/>
    <p:sldId id="293" r:id="rId23"/>
    <p:sldId id="295" r:id="rId24"/>
    <p:sldId id="264" r:id="rId25"/>
    <p:sldId id="266" r:id="rId26"/>
    <p:sldId id="265" r:id="rId27"/>
    <p:sldId id="267" r:id="rId28"/>
    <p:sldId id="286" r:id="rId29"/>
    <p:sldId id="291" r:id="rId30"/>
    <p:sldId id="287" r:id="rId31"/>
    <p:sldId id="288" r:id="rId32"/>
    <p:sldId id="289" r:id="rId33"/>
    <p:sldId id="290" r:id="rId34"/>
    <p:sldId id="270" r:id="rId35"/>
    <p:sldId id="269" r:id="rId36"/>
    <p:sldId id="292" r:id="rId37"/>
    <p:sldId id="263" r:id="rId3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6513" autoAdjust="0"/>
  </p:normalViewPr>
  <p:slideViewPr>
    <p:cSldViewPr snapToGrid="0">
      <p:cViewPr varScale="1">
        <p:scale>
          <a:sx n="85" d="100"/>
          <a:sy n="85" d="100"/>
        </p:scale>
        <p:origin x="662" y="72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8/22/2019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78A0-001B-44B0-8C5D-6AD2DBBB64D3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9E1E-AE0E-4A48-95EA-91938BD5E9F0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560-716E-496D-ACC5-C639977EA19A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2B8A-FB4A-44C0-A248-5CDF1FBB4724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B3B3-8ABF-4438-B18A-131F4AD52673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D6E9-035F-4354-BA35-9846ABCCA34B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F7E2-9C10-418D-83AF-E278B1F16C2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7A1-B7EE-4FA2-AF8F-DCEA62099769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56DD-1A09-452E-9C8C-349EE45DA79A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C53B0D-9156-4C2B-AF4D-B68168F6ED36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WAhEJgNAzA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3xiJQ3SU3w?feature=oembed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YOR_FV6ESY?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800"/>
              <a:t>{</a:t>
            </a:r>
            <a:r>
              <a:rPr lang="ko-KR" altLang="en-US" sz="4800"/>
              <a:t>지상관제 </a:t>
            </a:r>
            <a:r>
              <a:rPr lang="en-US" altLang="ko-KR" sz="4800"/>
              <a:t>S/W</a:t>
            </a:r>
            <a:r>
              <a:rPr lang="ko-KR" altLang="en-US" sz="4800"/>
              <a:t>설치 및 사용법</a:t>
            </a:r>
            <a:r>
              <a:rPr lang="en-US" altLang="ko-KR" sz="4800"/>
              <a:t>}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{08} </a:t>
            </a:r>
            <a:r>
              <a:rPr lang="ko-KR" altLang="en-US"/>
              <a:t>월 </a:t>
            </a:r>
            <a:r>
              <a:rPr lang="en-US" altLang="ko-KR"/>
              <a:t>{17} </a:t>
            </a:r>
            <a:r>
              <a:rPr lang="ko-KR" altLang="en-US"/>
              <a:t>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{</a:t>
            </a:r>
            <a:r>
              <a:rPr lang="ko-KR" altLang="en-US"/>
              <a:t>이지은</a:t>
            </a:r>
            <a:r>
              <a:rPr lang="en-US" altLang="ko-KR"/>
              <a:t>}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한세대학교  일반대학원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IT</a:t>
            </a:r>
            <a:r>
              <a:rPr lang="ko-KR" altLang="en-US"/>
              <a:t>융합전자*지능로봇공학과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드론 멘토링 과정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25737-0B73-4107-AEAF-89F37222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556A83-ECC5-4922-A45B-5775DA04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481" y="1792992"/>
            <a:ext cx="6407855" cy="416607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C8459-FA7A-47AB-B548-A9E49262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57382-9B13-430E-A5BE-5AE03A19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183BF-A5FD-4425-976B-2225A7CC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1EF46-E3A5-4FF0-83EE-1F72AF743ED2}"/>
              </a:ext>
            </a:extLst>
          </p:cNvPr>
          <p:cNvSpPr txBox="1"/>
          <p:nvPr/>
        </p:nvSpPr>
        <p:spPr>
          <a:xfrm>
            <a:off x="838899" y="1178657"/>
            <a:ext cx="62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sz="2800" dirty="0"/>
              <a:t>Add New</a:t>
            </a:r>
            <a:r>
              <a:rPr lang="ko-KR" altLang="en-US" sz="2800" dirty="0"/>
              <a:t> </a:t>
            </a:r>
            <a:r>
              <a:rPr lang="en-US" altLang="ko-KR" sz="2800" dirty="0"/>
              <a:t>Set – </a:t>
            </a:r>
            <a:r>
              <a:rPr lang="ko-KR" altLang="en-US" sz="2400" dirty="0"/>
              <a:t>새로운 오프라인 지도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A7666-FE0C-4D89-8073-3B77ECD03EB7}"/>
              </a:ext>
            </a:extLst>
          </p:cNvPr>
          <p:cNvSpPr txBox="1"/>
          <p:nvPr/>
        </p:nvSpPr>
        <p:spPr>
          <a:xfrm>
            <a:off x="7119336" y="3691156"/>
            <a:ext cx="2862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줌레벨을 지정하고 </a:t>
            </a:r>
            <a:endParaRPr lang="en-US" altLang="ko-KR" dirty="0"/>
          </a:p>
          <a:p>
            <a:r>
              <a:rPr lang="ko-KR" altLang="en-US" dirty="0"/>
              <a:t>      이름 설정 가능</a:t>
            </a:r>
            <a:endParaRPr lang="en-US" altLang="ko-KR" dirty="0"/>
          </a:p>
          <a:p>
            <a:r>
              <a:rPr lang="en-US" altLang="ko-KR" dirty="0"/>
              <a:t>-  Download </a:t>
            </a:r>
            <a:r>
              <a:rPr lang="ko-KR" altLang="en-US" dirty="0"/>
              <a:t>클릭 하고 저장</a:t>
            </a:r>
          </a:p>
        </p:txBody>
      </p:sp>
    </p:spTree>
    <p:extLst>
      <p:ext uri="{BB962C8B-B14F-4D97-AF65-F5344CB8AC3E}">
        <p14:creationId xmlns:p14="http://schemas.microsoft.com/office/powerpoint/2010/main" val="147911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1E20-8A20-47D7-B831-13EEC6E0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AC6DC-CA6A-4D22-A648-F047DDFF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F58886-3630-4282-B163-F2B7E40D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ABE1B-08DC-4F51-BDAF-51DAC338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402F9-683C-4B21-B7DE-8CAE30D3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39D00D-5567-497C-8181-4DD0887D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48" y="1255271"/>
            <a:ext cx="8578600" cy="48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8C427-D815-4823-A015-40DA677F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8AFA86B-9E2D-4637-8797-C905A6A36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299" y="1152266"/>
            <a:ext cx="6570497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228A3-11BF-47D3-95C1-A08779F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A2AF5-56B7-45B6-8E41-1086B03D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D06D0-0D7B-4BE2-86F9-1992073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AD76B-4E86-4D81-B2CC-D65CB914BF98}"/>
              </a:ext>
            </a:extLst>
          </p:cNvPr>
          <p:cNvSpPr txBox="1"/>
          <p:nvPr/>
        </p:nvSpPr>
        <p:spPr>
          <a:xfrm>
            <a:off x="737986" y="6056625"/>
            <a:ext cx="850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비행하기에 앞서 새 비행체를 설정하고 설정한 비행체를 튜닝하는데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84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B798-2972-4090-8138-202CE6D6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Option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521E2-B024-4956-BC8F-E2204B6A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255271"/>
            <a:ext cx="9026554" cy="492169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3200" b="1" dirty="0"/>
              <a:t>Summary</a:t>
            </a:r>
            <a:r>
              <a:rPr lang="ko-KR" altLang="en-US" sz="3200" dirty="0"/>
              <a:t> </a:t>
            </a:r>
            <a:br>
              <a:rPr lang="ko-KR" altLang="en-US" sz="3200" dirty="0"/>
            </a:br>
            <a:r>
              <a:rPr lang="ko-KR" altLang="en-US" sz="3200" dirty="0"/>
              <a:t>비행체에 대한 모든 중요한 셋업 옵션들에 대한 개요</a:t>
            </a:r>
            <a:r>
              <a:rPr lang="en-US" altLang="ko-KR" sz="3200" dirty="0"/>
              <a:t>. </a:t>
            </a:r>
            <a:r>
              <a:rPr lang="ko-KR" altLang="en-US" sz="3200" dirty="0"/>
              <a:t>셋팅이 완전히 설정되지 않으면 빨간색으로 표시된다</a:t>
            </a:r>
            <a:r>
              <a:rPr lang="en-US" altLang="ko-KR" sz="3200" dirty="0"/>
              <a:t>.</a:t>
            </a:r>
          </a:p>
          <a:p>
            <a:r>
              <a:rPr lang="en-US" altLang="ko-KR" sz="3200" dirty="0"/>
              <a:t>Firmware</a:t>
            </a:r>
            <a:r>
              <a:rPr lang="ko-KR" altLang="en-US" sz="3200" dirty="0"/>
              <a:t> </a:t>
            </a:r>
            <a:r>
              <a:rPr lang="en-US" altLang="ko-KR" sz="3200" dirty="0"/>
              <a:t> - </a:t>
            </a:r>
            <a:r>
              <a:rPr lang="ko-KR" altLang="en-US" sz="3200" dirty="0"/>
              <a:t> 새로운 펌웨어를 비행체에 </a:t>
            </a:r>
            <a:r>
              <a:rPr lang="en-US" altLang="ko-KR" sz="3200" dirty="0"/>
              <a:t>Flash</a:t>
            </a:r>
          </a:p>
          <a:p>
            <a:r>
              <a:rPr lang="en-US" altLang="ko-KR" sz="3200" b="1" dirty="0"/>
              <a:t>Airframe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비행체의 에어프레임을 지정</a:t>
            </a:r>
            <a:endParaRPr lang="en-US" altLang="ko-KR" sz="3200" dirty="0"/>
          </a:p>
          <a:p>
            <a:r>
              <a:rPr lang="en-US" altLang="ko-KR" sz="3200" b="1" dirty="0"/>
              <a:t>Radio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라디오 </a:t>
            </a:r>
            <a:r>
              <a:rPr lang="ko-KR" altLang="en-US" sz="3200" dirty="0" err="1"/>
              <a:t>컨트로</a:t>
            </a:r>
            <a:r>
              <a:rPr lang="ko-KR" altLang="en-US" sz="3200" dirty="0"/>
              <a:t> 트랜스미터를 </a:t>
            </a:r>
            <a:r>
              <a:rPr lang="ko-KR" altLang="en-US" sz="3200" dirty="0" err="1"/>
              <a:t>칼리브레이션</a:t>
            </a:r>
            <a:endParaRPr lang="en-US" altLang="ko-KR" sz="3200" dirty="0"/>
          </a:p>
          <a:p>
            <a:r>
              <a:rPr lang="en-US" altLang="ko-KR" sz="3200" b="1" dirty="0"/>
              <a:t>Sensors</a:t>
            </a:r>
            <a:r>
              <a:rPr lang="ko-KR" altLang="en-US" sz="3200" dirty="0"/>
              <a:t> </a:t>
            </a:r>
            <a:r>
              <a:rPr lang="en-US" altLang="ko-KR" sz="3200" dirty="0"/>
              <a:t>-</a:t>
            </a:r>
            <a:r>
              <a:rPr lang="ko-KR" altLang="en-US" sz="3200" dirty="0"/>
              <a:t>비행체에 센서를 </a:t>
            </a:r>
            <a:r>
              <a:rPr lang="ko-KR" altLang="en-US" sz="3200" dirty="0" err="1"/>
              <a:t>칼리브레이션</a:t>
            </a:r>
            <a:endParaRPr lang="en-US" altLang="ko-KR" sz="3200" dirty="0"/>
          </a:p>
          <a:p>
            <a:r>
              <a:rPr lang="en-US" altLang="ko-KR" sz="3200" b="1" dirty="0"/>
              <a:t>Flight Modes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비행모드를 </a:t>
            </a:r>
            <a:r>
              <a:rPr lang="en-US" altLang="ko-KR" sz="3200" dirty="0"/>
              <a:t>RC </a:t>
            </a:r>
            <a:r>
              <a:rPr lang="ko-KR" altLang="en-US" sz="3200" dirty="0"/>
              <a:t>트랜스미터 스위치에 할당</a:t>
            </a:r>
          </a:p>
          <a:p>
            <a:r>
              <a:rPr lang="en-US" altLang="ko-KR" sz="3200" b="1" dirty="0"/>
              <a:t>Power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배터리 셋팅과 </a:t>
            </a:r>
            <a:r>
              <a:rPr lang="en-US" altLang="ko-KR" sz="3200" dirty="0"/>
              <a:t>ESC </a:t>
            </a:r>
            <a:r>
              <a:rPr lang="ko-KR" altLang="en-US" sz="3200" dirty="0" err="1"/>
              <a:t>칼리브레이션과</a:t>
            </a:r>
            <a:r>
              <a:rPr lang="ko-KR" altLang="en-US" sz="3200" dirty="0"/>
              <a:t> 같은 추가 파워 옵션</a:t>
            </a:r>
          </a:p>
          <a:p>
            <a:r>
              <a:rPr lang="en-US" altLang="ko-KR" sz="3200" b="1" dirty="0"/>
              <a:t>Safety - </a:t>
            </a:r>
            <a:r>
              <a:rPr lang="en-US" altLang="ko-KR" sz="3200" dirty="0"/>
              <a:t>RTL</a:t>
            </a:r>
            <a:r>
              <a:rPr lang="ko-KR" altLang="en-US" sz="3200" dirty="0"/>
              <a:t>이나 </a:t>
            </a:r>
            <a:r>
              <a:rPr lang="en-US" altLang="ko-KR" sz="3200" dirty="0"/>
              <a:t>Failsafe</a:t>
            </a:r>
            <a:r>
              <a:rPr lang="ko-KR" altLang="en-US" sz="3200" dirty="0"/>
              <a:t>와 같은 </a:t>
            </a:r>
            <a:r>
              <a:rPr lang="en-US" altLang="ko-KR" sz="3200" dirty="0"/>
              <a:t>Safety</a:t>
            </a:r>
            <a:r>
              <a:rPr lang="ko-KR" altLang="en-US" sz="3200" dirty="0"/>
              <a:t>와 관련된 옵션에 대해서 셋팅</a:t>
            </a:r>
          </a:p>
          <a:p>
            <a:r>
              <a:rPr lang="en-US" altLang="ko-KR" sz="3200" b="1" dirty="0" err="1"/>
              <a:t>Tunin</a:t>
            </a:r>
            <a:r>
              <a:rPr lang="ko-KR" altLang="en-US" sz="3200" dirty="0"/>
              <a:t>  </a:t>
            </a:r>
            <a:r>
              <a:rPr lang="en-US" altLang="ko-KR" sz="3200" dirty="0"/>
              <a:t>- </a:t>
            </a:r>
            <a:r>
              <a:rPr lang="ko-KR" altLang="en-US" sz="3200" dirty="0"/>
              <a:t>비행체의 비행 특징을 튜닝</a:t>
            </a:r>
          </a:p>
          <a:p>
            <a:r>
              <a:rPr lang="en-US" altLang="ko-KR" sz="3200" b="1" dirty="0"/>
              <a:t>Camera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카메라와 </a:t>
            </a:r>
            <a:r>
              <a:rPr lang="ko-KR" altLang="en-US" sz="3200" dirty="0" err="1"/>
              <a:t>짐벌에</a:t>
            </a:r>
            <a:r>
              <a:rPr lang="ko-KR" altLang="en-US" sz="3200" dirty="0"/>
              <a:t> 대해서 설정</a:t>
            </a:r>
          </a:p>
          <a:p>
            <a:r>
              <a:rPr lang="en-US" altLang="ko-KR" sz="3200" b="1" dirty="0"/>
              <a:t>Parameters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dirty="0"/>
              <a:t>비행체와 관련된 모든 파라미터를 수정가능 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431A6-05F5-4440-9002-332ABDF7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ED539-0F7E-4B9A-8585-983A8670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9EEEC-B98A-4714-9E6D-B52BA9B6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A8E9F-4931-4782-B8B2-76480C34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947056" cy="72241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Waypoint </a:t>
            </a:r>
            <a:r>
              <a:rPr lang="ko-KR" altLang="en-US" dirty="0"/>
              <a:t>비행하기</a:t>
            </a:r>
            <a:r>
              <a:rPr lang="en-US" altLang="ko-KR" dirty="0"/>
              <a:t>- </a:t>
            </a:r>
            <a:r>
              <a:rPr lang="en-US" altLang="ko-KR" dirty="0" err="1"/>
              <a:t>MisionPlanner</a:t>
            </a:r>
            <a:r>
              <a:rPr lang="ko-KR" altLang="en-US" dirty="0"/>
              <a:t>접속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D7C5663-A644-4910-88E6-2C0A6C47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32" y="1609433"/>
            <a:ext cx="8543925" cy="464411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E1D86-C452-435A-B964-B4C62B21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E5B31-B7FD-4410-A6C6-00354D68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DA018-8A61-4FCD-802F-4CF55D96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30DDD-2E6E-4CC2-BF42-D4B922B2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Config/Tuning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2FA352F-A460-41CB-A90D-4C066059B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21" y="1691069"/>
            <a:ext cx="8543925" cy="466528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0EDC9-DC36-42EA-A451-2EE27DE1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7B691-56B4-4C23-BBF4-0775A8AF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7758E-2E61-4E9D-9132-1EF8AD8A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AE61AC-988C-40C8-B6BF-22697535F46F}"/>
              </a:ext>
            </a:extLst>
          </p:cNvPr>
          <p:cNvSpPr/>
          <p:nvPr/>
        </p:nvSpPr>
        <p:spPr>
          <a:xfrm>
            <a:off x="681038" y="2779060"/>
            <a:ext cx="1162418" cy="2868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CB924-D05F-43CE-901E-5DFB39522B2D}"/>
              </a:ext>
            </a:extLst>
          </p:cNvPr>
          <p:cNvSpPr txBox="1"/>
          <p:nvPr/>
        </p:nvSpPr>
        <p:spPr>
          <a:xfrm>
            <a:off x="833718" y="1141278"/>
            <a:ext cx="381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Standard Params  &gt;&gt; RC </a:t>
            </a:r>
            <a:r>
              <a:rPr lang="ko-KR" altLang="en-US" sz="2400" dirty="0"/>
              <a:t>선택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5856E4-A672-4AA5-84B8-C05E2F0D7A1D}"/>
              </a:ext>
            </a:extLst>
          </p:cNvPr>
          <p:cNvSpPr/>
          <p:nvPr/>
        </p:nvSpPr>
        <p:spPr>
          <a:xfrm>
            <a:off x="4294094" y="4598894"/>
            <a:ext cx="331694" cy="1972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84D3F-4F00-4AF7-A40C-C656CC4D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INITial</a:t>
            </a:r>
            <a:r>
              <a:rPr lang="en-US" altLang="ko-KR" dirty="0"/>
              <a:t>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A683A-3325-4825-8E99-DB0A5FA9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6" y="1309059"/>
            <a:ext cx="8543925" cy="4921692"/>
          </a:xfrm>
        </p:spPr>
        <p:txBody>
          <a:bodyPr/>
          <a:lstStyle/>
          <a:p>
            <a:r>
              <a:rPr lang="en-US" altLang="ko-KR" dirty="0"/>
              <a:t>Optional Hardware   &gt;&gt; Motor Test &gt;&gt; </a:t>
            </a:r>
            <a:r>
              <a:rPr lang="en-US" altLang="ko-KR" sz="2000" dirty="0"/>
              <a:t>Test all in Sequence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C21A4-DFAF-4A8B-ADF8-11864517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879EA-E3A3-48A8-A6B4-3ED163CE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B431D-69D2-4D8C-833B-BF786115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747EF2-4339-4C3C-B22A-4D5127EB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1" y="1784769"/>
            <a:ext cx="8492612" cy="45715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89A285-18F8-45EE-BCFB-21C67FD46B4E}"/>
              </a:ext>
            </a:extLst>
          </p:cNvPr>
          <p:cNvSpPr/>
          <p:nvPr/>
        </p:nvSpPr>
        <p:spPr>
          <a:xfrm>
            <a:off x="1843456" y="3388905"/>
            <a:ext cx="50081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1993-3AC6-4283-9B4E-BC47650A63CD}"/>
              </a:ext>
            </a:extLst>
          </p:cNvPr>
          <p:cNvSpPr txBox="1"/>
          <p:nvPr/>
        </p:nvSpPr>
        <p:spPr>
          <a:xfrm>
            <a:off x="2496151" y="2447364"/>
            <a:ext cx="259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Throttle Value = 7</a:t>
            </a:r>
            <a:r>
              <a:rPr lang="ko-KR" altLang="en-US" dirty="0">
                <a:solidFill>
                  <a:schemeClr val="bg1"/>
                </a:solidFill>
              </a:rPr>
              <a:t>로 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0B9DCB-CC46-47AA-AA3C-CF78F23D4E41}"/>
              </a:ext>
            </a:extLst>
          </p:cNvPr>
          <p:cNvSpPr/>
          <p:nvPr/>
        </p:nvSpPr>
        <p:spPr>
          <a:xfrm>
            <a:off x="1843456" y="2268070"/>
            <a:ext cx="577014" cy="1792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3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56EBC-8FE5-46C1-865F-4C3AA524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</a:t>
            </a:r>
            <a:r>
              <a:rPr lang="en-US" altLang="ko-KR" dirty="0" err="1"/>
              <a:t>Controll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BAF27C-515A-4B10-85F9-3B7173E6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262619"/>
            <a:ext cx="8543925" cy="460263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5E726-89D6-4BDE-A289-B82F6C22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E18D8-8910-4FE5-A0E3-001286EB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74EF2-7D5B-439E-8C73-CD7E96C3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9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F9777-5932-45CA-A7DC-71C1833B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</a:t>
            </a:r>
            <a:r>
              <a:rPr lang="en-US" altLang="ko-KR" dirty="0" err="1"/>
              <a:t>Controll</a:t>
            </a:r>
            <a:r>
              <a:rPr lang="en-US" altLang="ko-KR" dirty="0"/>
              <a:t>-QGC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9361-2F37-429C-9051-2F641370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39" y="1267425"/>
            <a:ext cx="8543925" cy="4921692"/>
          </a:xfrm>
        </p:spPr>
        <p:txBody>
          <a:bodyPr/>
          <a:lstStyle/>
          <a:p>
            <a:r>
              <a:rPr lang="ko-KR" altLang="en-US" dirty="0"/>
              <a:t>이전 </a:t>
            </a:r>
            <a:r>
              <a:rPr lang="en-US" altLang="ko-KR" dirty="0" err="1"/>
              <a:t>WayPoint</a:t>
            </a:r>
            <a:r>
              <a:rPr lang="en-US" altLang="ko-KR" dirty="0"/>
              <a:t> </a:t>
            </a:r>
            <a:r>
              <a:rPr lang="ko-KR" altLang="en-US" dirty="0"/>
              <a:t>지우기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36D37-92EE-42C3-9757-52D8B1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B7D05-D241-440A-A4DD-95EDD513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0CBCB-01BA-4B86-B0FD-86B87272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1025" name="Picture 1" descr="Selected &#10;Alt ditt: &#10;0.0 m &#10;Gradient: O % &#10;Pattern &#10;Azimuth: &#10;Heading: &#10;78 &#10;Distance: &#10;13.9 m &#10;Total Mission &#10;Distance: 17154 m &#10;Time: &#10;06:39: 1 &#10;Max telem dist: 17112m &#10;O Mission Fence &#10;P &#10;2 &#10;3 &#10;'5 &#10;Mission Start &#10;Takeoff &#10;Waypoint &#10;Waypoint &#10;Waypoint &#10;Wayooint &#10;Wb•poin &#10;Altitude • &#10;H Old &#10;Fight Speed &#10;Camera &#10;Insert waypoint &#10;Insert pattern &#10;Change command. &#10;Edit positionm &#10;Show all values ">
            <a:extLst>
              <a:ext uri="{FF2B5EF4-FFF2-40B4-BE49-F238E27FC236}">
                <a16:creationId xmlns:a16="http://schemas.microsoft.com/office/drawing/2014/main" id="{D6D322E7-152D-4331-B349-562D68AA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813484"/>
            <a:ext cx="8556324" cy="43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55D6D7-C17D-4FD3-B2B5-246376E89EA3}"/>
              </a:ext>
            </a:extLst>
          </p:cNvPr>
          <p:cNvSpPr/>
          <p:nvPr/>
        </p:nvSpPr>
        <p:spPr>
          <a:xfrm>
            <a:off x="7738398" y="3429000"/>
            <a:ext cx="1676400" cy="1376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5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01271-BF1C-4294-8C21-1343FA93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4ABF233-5798-4AF4-AD20-242EFF159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707848"/>
            <a:ext cx="8543925" cy="464850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99698-AAE0-456B-AE5F-711482FD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D8963-7053-470B-9112-07803E63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6F5A0-6B28-4941-920E-F017C214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911112-B0C0-4002-BF6B-665C4C85FC7A}"/>
              </a:ext>
            </a:extLst>
          </p:cNvPr>
          <p:cNvSpPr/>
          <p:nvPr/>
        </p:nvSpPr>
        <p:spPr>
          <a:xfrm>
            <a:off x="7831091" y="2321859"/>
            <a:ext cx="1425388" cy="4303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3EBFB-3069-4C08-81B9-66FD6C193964}"/>
              </a:ext>
            </a:extLst>
          </p:cNvPr>
          <p:cNvSpPr txBox="1"/>
          <p:nvPr/>
        </p:nvSpPr>
        <p:spPr>
          <a:xfrm>
            <a:off x="681037" y="1262851"/>
            <a:ext cx="478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WayPoint</a:t>
            </a:r>
            <a:r>
              <a:rPr lang="en-US" altLang="ko-KR" dirty="0"/>
              <a:t> &gt;&gt;  </a:t>
            </a:r>
            <a:r>
              <a:rPr lang="en-US" altLang="ko-KR" dirty="0" err="1"/>
              <a:t>WayPoint</a:t>
            </a:r>
            <a:r>
              <a:rPr lang="en-US" altLang="ko-KR" dirty="0"/>
              <a:t> alt  : 12m</a:t>
            </a:r>
            <a:r>
              <a:rPr lang="ko-KR" altLang="en-US" dirty="0"/>
              <a:t>로 지정해주기 </a:t>
            </a:r>
          </a:p>
        </p:txBody>
      </p:sp>
    </p:spTree>
    <p:extLst>
      <p:ext uri="{BB962C8B-B14F-4D97-AF65-F5344CB8AC3E}">
        <p14:creationId xmlns:p14="http://schemas.microsoft.com/office/powerpoint/2010/main" val="304688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485E099-B592-4B6D-960E-53A93CB6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Qground</a:t>
            </a:r>
            <a:r>
              <a:rPr lang="en-US" altLang="ko-KR" dirty="0"/>
              <a:t> Control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B78558-20DB-4AF8-B13D-0BA990110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sz="4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1D40D-F184-40D9-B38A-A2684149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AAE89-E0F4-426D-9EC8-142849AF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899-C30E-4971-95C2-40F5C286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51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CD5A7-B4D3-4BE5-835B-6DC6FDAA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319830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dirty="0"/>
              <a:t>QGC 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204D0-1B0D-451E-AADA-9D163173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B9DD1-FC26-437C-9434-79F3DDEC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893E0-7D05-4963-B077-EA7C98DC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1D9CE4-A50A-4A28-A06D-02D8272B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7" y="1394011"/>
            <a:ext cx="8864656" cy="477398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32BC32-1DE4-4F96-BC34-6580A32D50C8}"/>
              </a:ext>
            </a:extLst>
          </p:cNvPr>
          <p:cNvSpPr/>
          <p:nvPr/>
        </p:nvSpPr>
        <p:spPr>
          <a:xfrm>
            <a:off x="583593" y="2303929"/>
            <a:ext cx="366666" cy="2241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4F7AE5F-035E-4CA8-B1F6-E0D613F4F722}"/>
              </a:ext>
            </a:extLst>
          </p:cNvPr>
          <p:cNvSpPr/>
          <p:nvPr/>
        </p:nvSpPr>
        <p:spPr>
          <a:xfrm>
            <a:off x="9010636" y="1541929"/>
            <a:ext cx="501473" cy="376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D085C1-4E86-4ABF-AE0D-A4CAF3A4BCF8}"/>
              </a:ext>
            </a:extLst>
          </p:cNvPr>
          <p:cNvSpPr/>
          <p:nvPr/>
        </p:nvSpPr>
        <p:spPr>
          <a:xfrm>
            <a:off x="4733365" y="2958353"/>
            <a:ext cx="1344706" cy="138056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9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0A2A9-BB67-4EB0-8E7C-7EB6B974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pic>
        <p:nvPicPr>
          <p:cNvPr id="7" name="온라인 미디어 6" title="QGC - waypiont ￬ﾄﾤ￬ﾠﾕ">
            <a:hlinkClick r:id="" action="ppaction://media"/>
            <a:extLst>
              <a:ext uri="{FF2B5EF4-FFF2-40B4-BE49-F238E27FC236}">
                <a16:creationId xmlns:a16="http://schemas.microsoft.com/office/drawing/2014/main" id="{DB9D257A-A44D-46DE-BC76-4B2589B514F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1314450"/>
            <a:ext cx="8543925" cy="480536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2F8FA-D6E7-4805-99FC-B335957D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C4E80-6883-4D6C-B87F-9EDAF5B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5FBAE-5BB6-445D-8AF6-5CCAACC1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B1D0C-7443-447B-AA81-B71E647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QGC- </a:t>
            </a:r>
            <a:r>
              <a:rPr lang="en-US" altLang="ko-KR" dirty="0" err="1"/>
              <a:t>WayPoint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2132B-E341-4241-A8EB-77FC6181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F79E5-7C16-4288-A54B-D97A8F80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7E740-1F69-41CB-AA30-D8C0BE10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pic>
        <p:nvPicPr>
          <p:cNvPr id="2049" name="Picture 1" descr="O QGroundControI v3.5.4 &#10;File Widgets &#10;COMMUNICATION LOST &#10;Disconnect &#10;Alt (Rel) (m) &#10;0.0 &#10;Ground Speed (m/s) &#10;0.5 &#10;Flight Time &#10;Start Mission &#10;Takeoff from ground and start the current &#10;mission. &#10;Slide to confirm ">
            <a:extLst>
              <a:ext uri="{FF2B5EF4-FFF2-40B4-BE49-F238E27FC236}">
                <a16:creationId xmlns:a16="http://schemas.microsoft.com/office/drawing/2014/main" id="{9D5D659F-D358-47EF-9BE9-A9F71AE14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0343"/>
            <a:ext cx="8724757" cy="48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3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438AFF6-3998-4ACD-B2E0-D559EF39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Mission Planner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2C06BCA-042F-4520-B8A2-46A9B70F4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0AE05-9782-4B3E-8F94-5768ADD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15866-268D-4721-BCCA-99E3350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6B7A2-2DA5-4622-9BB9-20B08F88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6640-7E21-4E47-8C83-4F17B445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Misson</a:t>
            </a:r>
            <a:r>
              <a:rPr lang="ko-KR" altLang="en-US" dirty="0"/>
              <a:t> </a:t>
            </a:r>
            <a:r>
              <a:rPr lang="en-US" altLang="ko-KR" dirty="0"/>
              <a:t>Planner(</a:t>
            </a:r>
            <a:r>
              <a:rPr lang="en-US" altLang="ko-KR" sz="3600" dirty="0"/>
              <a:t>Ground Control Station)</a:t>
            </a:r>
            <a:endParaRPr lang="ko-KR" altLang="en-US" sz="36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922F19-B983-41EE-B4FC-7F345827B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17" y="1255713"/>
            <a:ext cx="8156366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B049E-8F15-48ED-833A-62A31CE5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2116B-FDC8-4334-A1A4-49F4D35D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3A2CE-601E-4BB5-82E5-0F98AAAC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73AB4-9521-4662-83E1-CFCF36BB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Misson</a:t>
            </a:r>
            <a:r>
              <a:rPr lang="ko-KR" altLang="en-US" dirty="0"/>
              <a:t> </a:t>
            </a:r>
            <a:r>
              <a:rPr lang="en-US" altLang="ko-KR" dirty="0"/>
              <a:t>Planner(GCS)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3CAA3-7D2B-4169-8518-8AFB143E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Ardupilot</a:t>
            </a:r>
            <a:r>
              <a:rPr lang="ko-KR" altLang="en-US" dirty="0"/>
              <a:t>에서 지원하는 모든 기능을 갖춘 </a:t>
            </a:r>
            <a:r>
              <a:rPr lang="en-US" altLang="ko-KR" dirty="0"/>
              <a:t>GCS</a:t>
            </a:r>
          </a:p>
          <a:p>
            <a:r>
              <a:rPr lang="en-US" altLang="ko-KR" dirty="0"/>
              <a:t> 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맞춤형 </a:t>
            </a:r>
            <a:r>
              <a:rPr lang="ko-KR" altLang="en-US" dirty="0" err="1"/>
              <a:t>스크립팅</a:t>
            </a:r>
            <a:r>
              <a:rPr lang="ko-KR" altLang="en-US" dirty="0"/>
              <a:t> 및 시뮬레이션과의 포인트 앤 클릭 상호 작용을 제공</a:t>
            </a:r>
            <a:endParaRPr lang="en-US" altLang="ko-KR" dirty="0"/>
          </a:p>
          <a:p>
            <a:r>
              <a:rPr lang="en-US" altLang="ko-KR" dirty="0"/>
              <a:t>GCS</a:t>
            </a:r>
            <a:r>
              <a:rPr lang="ko-KR" altLang="en-US" dirty="0"/>
              <a:t>를 통해 사용자는 차량을 설정</a:t>
            </a:r>
            <a:r>
              <a:rPr lang="en-US" altLang="ko-KR" dirty="0"/>
              <a:t>,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테스트 및 튜닝 할 수 있다</a:t>
            </a:r>
            <a:r>
              <a:rPr lang="en-US" altLang="ko-KR" dirty="0"/>
              <a:t>.  ( </a:t>
            </a:r>
            <a:r>
              <a:rPr lang="ko-KR" altLang="en-US" dirty="0"/>
              <a:t>캘리브레이션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고급 패키지를 통해 자율적 인 미션 계획</a:t>
            </a:r>
            <a:r>
              <a:rPr lang="en-US" altLang="ko-KR" dirty="0"/>
              <a:t>, </a:t>
            </a:r>
            <a:r>
              <a:rPr lang="ko-KR" altLang="en-US" dirty="0"/>
              <a:t>운영 및 사후 분석이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ACEA4-C22E-4A5B-947B-7A8A3F2B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BDC01-165C-45DA-9F70-D5113AE5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CE9F9-8AEE-416C-A682-6B8DEF6C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1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50941-BC42-43B7-B9EB-3D0FB675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Mision</a:t>
            </a:r>
            <a:r>
              <a:rPr lang="en-US" altLang="ko-KR" dirty="0"/>
              <a:t> Planner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9A028-6C9D-49D1-9218-403C9660F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 err="1"/>
              <a:t>미션플래너의</a:t>
            </a:r>
            <a:r>
              <a:rPr lang="ko-KR" altLang="en-US" dirty="0"/>
              <a:t> 몇몇 기능들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Google</a:t>
            </a:r>
            <a:r>
              <a:rPr lang="ko-KR" altLang="en-US" dirty="0"/>
              <a:t> 지도 </a:t>
            </a:r>
            <a:r>
              <a:rPr lang="en-US" altLang="ko-KR" dirty="0"/>
              <a:t>/Bing/Open</a:t>
            </a:r>
            <a:r>
              <a:rPr lang="ko-KR" altLang="en-US" dirty="0"/>
              <a:t> </a:t>
            </a:r>
            <a:r>
              <a:rPr lang="en-US" altLang="ko-KR" dirty="0"/>
              <a:t>street</a:t>
            </a:r>
            <a:r>
              <a:rPr lang="ko-KR" altLang="en-US" dirty="0"/>
              <a:t> 지도 </a:t>
            </a:r>
            <a:r>
              <a:rPr lang="en-US" altLang="ko-KR" dirty="0"/>
              <a:t>/ </a:t>
            </a:r>
            <a:r>
              <a:rPr lang="ko-KR" altLang="en-US" dirty="0"/>
              <a:t>사설 </a:t>
            </a:r>
            <a:r>
              <a:rPr lang="en-US" altLang="ko-KR" dirty="0"/>
              <a:t>WMS</a:t>
            </a:r>
            <a:r>
              <a:rPr lang="ko-KR" altLang="en-US" dirty="0"/>
              <a:t>를 사용하여 </a:t>
            </a:r>
            <a:r>
              <a:rPr lang="en-US" altLang="ko-KR" dirty="0" err="1"/>
              <a:t>WayPoint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드롭 다운 메뉴에서 임무를 선택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임무 로그 파일 다운로드 및 분석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기체 </a:t>
            </a:r>
            <a:r>
              <a:rPr lang="en-US" altLang="ko-KR" dirty="0"/>
              <a:t>APM</a:t>
            </a:r>
            <a:r>
              <a:rPr lang="ko-KR" altLang="en-US" dirty="0"/>
              <a:t>의 환경 설정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dirty="0"/>
              <a:t>완전한 </a:t>
            </a:r>
            <a:r>
              <a:rPr lang="en-US" altLang="ko-KR" dirty="0"/>
              <a:t>UAV </a:t>
            </a:r>
            <a:r>
              <a:rPr lang="ko-KR" altLang="en-US" dirty="0"/>
              <a:t>시뮬레이션 시험을 위한 </a:t>
            </a:r>
            <a:r>
              <a:rPr lang="en-US" altLang="ko-KR" dirty="0"/>
              <a:t>PC </a:t>
            </a:r>
            <a:r>
              <a:rPr lang="ko-KR" altLang="en-US" dirty="0"/>
              <a:t>비행 시뮬레이터 인터페이스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APM </a:t>
            </a:r>
            <a:r>
              <a:rPr lang="ko-KR" altLang="en-US" dirty="0"/>
              <a:t>직렬 터미널에서 직렬 출력 확인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B2720-605E-49AB-B7EE-0C4DE5A2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E11B-7A52-47AC-BB58-C402B02C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81B1D-2C20-4F30-A0B6-F393140D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485B-2A23-47D9-A5DD-3E22E9A4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GCS </a:t>
            </a:r>
            <a:r>
              <a:rPr lang="ko-KR" altLang="en-US" dirty="0"/>
              <a:t>비행 데이터 화면 </a:t>
            </a:r>
            <a:r>
              <a:rPr lang="en-US" altLang="ko-KR" dirty="0"/>
              <a:t>- UHD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1A288F-A0EE-446E-9628-CA2C2DD28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2079"/>
            <a:ext cx="6126589" cy="49212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A9CA1-8E40-44D4-9348-1E0CE51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2D290-BF0B-4601-B963-400DE2FA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EC1346-88EE-4249-ACC7-1E1C1659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3806-E5F5-4DF8-B2AA-B7364D5F7D0E}"/>
              </a:ext>
            </a:extLst>
          </p:cNvPr>
          <p:cNvSpPr txBox="1"/>
          <p:nvPr/>
        </p:nvSpPr>
        <p:spPr>
          <a:xfrm>
            <a:off x="5810413" y="1970777"/>
            <a:ext cx="45098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대기 속도 </a:t>
            </a:r>
            <a:r>
              <a:rPr lang="en-US" altLang="ko-KR" sz="1400" dirty="0"/>
              <a:t>(</a:t>
            </a:r>
            <a:r>
              <a:rPr lang="ko-KR" altLang="en-US" sz="1400" dirty="0"/>
              <a:t>공기 속도 센서가 설치되지 않은 </a:t>
            </a:r>
            <a:endParaRPr lang="en-US" altLang="ko-KR" sz="1400" dirty="0"/>
          </a:p>
          <a:p>
            <a:r>
              <a:rPr lang="ko-KR" altLang="en-US" sz="1400" dirty="0"/>
              <a:t>                        지상 속도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크로스 트랙 오류 및 회전 속도 </a:t>
            </a:r>
            <a:r>
              <a:rPr lang="en-US" altLang="ko-KR" sz="1400" dirty="0"/>
              <a:t>(T)</a:t>
            </a:r>
          </a:p>
          <a:p>
            <a:r>
              <a:rPr lang="en-US" altLang="ko-KR" sz="1400" dirty="0"/>
              <a:t>3.  </a:t>
            </a:r>
            <a:r>
              <a:rPr lang="ko-KR" altLang="en-US" sz="1400" dirty="0"/>
              <a:t>방향</a:t>
            </a:r>
          </a:p>
          <a:p>
            <a:r>
              <a:rPr lang="en-US" altLang="ko-KR" sz="1400" dirty="0"/>
              <a:t>4.</a:t>
            </a:r>
            <a:r>
              <a:rPr lang="ko-KR" altLang="en-US" sz="1400" dirty="0"/>
              <a:t> 뱅크 각도</a:t>
            </a:r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원격 측정 연결 링크 품질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평균 패킷의 양호한 백분율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6. GPS </a:t>
            </a:r>
            <a:r>
              <a:rPr lang="ko-KR" altLang="en-US" sz="1400" dirty="0"/>
              <a:t>시간</a:t>
            </a:r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고도 </a:t>
            </a:r>
            <a:r>
              <a:rPr lang="en-US" altLang="ko-KR" sz="1400" dirty="0"/>
              <a:t>(</a:t>
            </a:r>
            <a:r>
              <a:rPr lang="ko-KR" altLang="en-US" sz="1400" dirty="0"/>
              <a:t>파란색 막대는 상승률 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8. </a:t>
            </a:r>
            <a:r>
              <a:rPr lang="ko-KR" altLang="en-US" sz="1400" dirty="0"/>
              <a:t>대기 속도</a:t>
            </a:r>
          </a:p>
          <a:p>
            <a:r>
              <a:rPr lang="en-US" altLang="ko-KR" sz="1400" dirty="0"/>
              <a:t>9. </a:t>
            </a:r>
            <a:r>
              <a:rPr lang="ko-KR" altLang="en-US" sz="1400" dirty="0"/>
              <a:t>지상 속도</a:t>
            </a:r>
          </a:p>
          <a:p>
            <a:r>
              <a:rPr lang="en-US" altLang="ko-KR" sz="1400" dirty="0"/>
              <a:t>10. </a:t>
            </a:r>
            <a:r>
              <a:rPr lang="ko-KR" altLang="en-US" sz="1400" dirty="0"/>
              <a:t>배터리 상태</a:t>
            </a:r>
          </a:p>
          <a:p>
            <a:r>
              <a:rPr lang="en-US" altLang="ko-KR" sz="1400" dirty="0"/>
              <a:t>11. </a:t>
            </a:r>
            <a:r>
              <a:rPr lang="ko-KR" altLang="en-US" sz="1400" dirty="0"/>
              <a:t>인공 지평선</a:t>
            </a:r>
          </a:p>
          <a:p>
            <a:r>
              <a:rPr lang="en-US" altLang="ko-KR" sz="1400" dirty="0"/>
              <a:t>12. </a:t>
            </a:r>
            <a:r>
              <a:rPr lang="ko-KR" altLang="en-US" sz="1400" dirty="0"/>
              <a:t>항공기 태도</a:t>
            </a:r>
          </a:p>
          <a:p>
            <a:r>
              <a:rPr lang="en-US" altLang="ko-KR" sz="1400" dirty="0"/>
              <a:t>13. GPS </a:t>
            </a:r>
            <a:r>
              <a:rPr lang="ko-KR" altLang="en-US" sz="1400" dirty="0"/>
              <a:t>상태</a:t>
            </a:r>
          </a:p>
          <a:p>
            <a:r>
              <a:rPr lang="en-US" altLang="ko-KR" sz="1400" dirty="0"/>
              <a:t>14.  </a:t>
            </a:r>
            <a:r>
              <a:rPr lang="ko-KR" altLang="en-US" sz="1400" dirty="0"/>
              <a:t>현재 웨이 포인트 번호</a:t>
            </a:r>
            <a:r>
              <a:rPr lang="en-US" altLang="ko-KR" sz="1400" dirty="0"/>
              <a:t>&gt; </a:t>
            </a:r>
            <a:r>
              <a:rPr lang="ko-KR" altLang="en-US" sz="1400" dirty="0"/>
              <a:t>웨이 포인트까지의 거리</a:t>
            </a:r>
          </a:p>
          <a:p>
            <a:r>
              <a:rPr lang="en-US" altLang="ko-KR" sz="1400" dirty="0"/>
              <a:t>15. </a:t>
            </a:r>
            <a:r>
              <a:rPr lang="ko-KR" altLang="en-US" sz="1400" dirty="0"/>
              <a:t>현재 비행 모드</a:t>
            </a:r>
          </a:p>
          <a:p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25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B9A96-37AF-43C6-894B-92387AEC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A74FEA0-9C95-4A97-B6F9-CD2A7AD4B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403" y="3943558"/>
            <a:ext cx="2212664" cy="54505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8DE9-5365-4334-8307-049AE777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723DD-46A0-4E0E-9F31-D774252B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EBC3B-D13E-4FCB-A460-3697A635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A6C6F7-0194-437B-B96F-2EFCE0AF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3" y="1308364"/>
            <a:ext cx="5135144" cy="4241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4494C-E2E5-4E1B-BB56-39B21D1B7B4C}"/>
              </a:ext>
            </a:extLst>
          </p:cNvPr>
          <p:cNvSpPr txBox="1"/>
          <p:nvPr/>
        </p:nvSpPr>
        <p:spPr>
          <a:xfrm>
            <a:off x="4229224" y="1532965"/>
            <a:ext cx="510864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1 .</a:t>
            </a:r>
            <a:r>
              <a:rPr lang="ko-KR" altLang="en-US" sz="1400" dirty="0"/>
              <a:t>배터리를  연결하고 </a:t>
            </a:r>
            <a:r>
              <a:rPr lang="ko-KR" altLang="en-US" sz="1400" dirty="0" err="1"/>
              <a:t>드론의</a:t>
            </a:r>
            <a:r>
              <a:rPr lang="ko-KR" altLang="en-US" sz="1400" dirty="0"/>
              <a:t> </a:t>
            </a:r>
            <a:r>
              <a:rPr lang="en-US" altLang="ko-KR" sz="1400" dirty="0"/>
              <a:t>USB </a:t>
            </a:r>
            <a:r>
              <a:rPr lang="ko-KR" altLang="en-US" sz="1400" dirty="0"/>
              <a:t>포트를 접지에 연결한다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스테이션 컴퓨터 </a:t>
            </a:r>
            <a:r>
              <a:rPr lang="en-US" altLang="ko-KR" sz="1400" dirty="0"/>
              <a:t>RC </a:t>
            </a:r>
            <a:r>
              <a:rPr lang="ko-KR" altLang="en-US" sz="1400" dirty="0"/>
              <a:t>송신기를 켠다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미션플래너를</a:t>
            </a:r>
            <a:r>
              <a:rPr lang="ko-KR" altLang="en-US" sz="1400" dirty="0"/>
              <a:t> 열고 </a:t>
            </a:r>
            <a:r>
              <a:rPr lang="en-US" altLang="ko-KR" sz="1400" dirty="0"/>
              <a:t> </a:t>
            </a:r>
            <a:r>
              <a:rPr lang="ko-KR" altLang="en-US" sz="1400" dirty="0"/>
              <a:t>통신 포트 선택</a:t>
            </a:r>
            <a:br>
              <a:rPr lang="ko-KR" altLang="en-US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- PX4</a:t>
            </a:r>
            <a:r>
              <a:rPr lang="ko-KR" altLang="en-US" sz="1400" dirty="0"/>
              <a:t>를 표시하는 경우 보드 속도를 </a:t>
            </a:r>
            <a:r>
              <a:rPr lang="en-US" altLang="ko-KR" sz="1400" dirty="0"/>
              <a:t>115200</a:t>
            </a:r>
            <a:r>
              <a:rPr lang="ko-KR" altLang="en-US" sz="1400" dirty="0"/>
              <a:t>으로 설정하고</a:t>
            </a:r>
            <a:endParaRPr lang="en-US" altLang="ko-KR" sz="1400" dirty="0"/>
          </a:p>
          <a:p>
            <a:r>
              <a:rPr lang="en-US" altLang="ko-KR" sz="1400" dirty="0"/>
              <a:t>   , </a:t>
            </a:r>
            <a:r>
              <a:rPr lang="en-US" altLang="ko-KR" sz="1400" dirty="0" err="1"/>
              <a:t>ArduCopter</a:t>
            </a:r>
            <a:r>
              <a:rPr lang="ko-KR" altLang="en-US" sz="1400" dirty="0"/>
              <a:t>를 선택하고 연결</a:t>
            </a:r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3. </a:t>
            </a:r>
            <a:r>
              <a:rPr lang="en-US" altLang="ko-KR" dirty="0"/>
              <a:t>Initial Setup &gt; </a:t>
            </a:r>
            <a:r>
              <a:rPr lang="en-US" altLang="ko-KR" sz="1600" dirty="0"/>
              <a:t>Mandatory Hardware &gt; Radio Calibration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4</a:t>
            </a:r>
            <a:r>
              <a:rPr lang="en-US" altLang="ko-KR" sz="1600" dirty="0"/>
              <a:t>. Calibrate Radio</a:t>
            </a:r>
            <a:r>
              <a:rPr lang="en-US" altLang="ko-KR" sz="1400" dirty="0"/>
              <a:t>(</a:t>
            </a:r>
            <a:r>
              <a:rPr lang="ko-KR" altLang="en-US" sz="1400" dirty="0"/>
              <a:t>라디오 보정</a:t>
            </a:r>
            <a:r>
              <a:rPr lang="en-US" altLang="ko-KR" sz="1400" dirty="0"/>
              <a:t>)</a:t>
            </a:r>
            <a:r>
              <a:rPr lang="ko-KR" altLang="en-US" sz="1400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78994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4DDAE-ABDB-4E0F-AB13-AAF64DD4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EF34A-4340-4B45-B4FF-751B329C7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9CF7F-4758-4BCF-AD72-437B7BCB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9BA59-73DD-414E-B830-D06DAF46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6CF73-AD5E-4CE9-AF62-0107749C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66B2FF-BDEC-490C-8335-8F4AA178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30" y="1255270"/>
            <a:ext cx="8713342" cy="466143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B041E2-41E4-4ACD-AEED-166C5D9A22E2}"/>
              </a:ext>
            </a:extLst>
          </p:cNvPr>
          <p:cNvSpPr/>
          <p:nvPr/>
        </p:nvSpPr>
        <p:spPr>
          <a:xfrm>
            <a:off x="1613646" y="1380565"/>
            <a:ext cx="439271" cy="457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AED0D7-1117-4F27-88EB-644D09902873}"/>
              </a:ext>
            </a:extLst>
          </p:cNvPr>
          <p:cNvSpPr/>
          <p:nvPr/>
        </p:nvSpPr>
        <p:spPr>
          <a:xfrm>
            <a:off x="722730" y="2034988"/>
            <a:ext cx="1303294" cy="2330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5FD1ED-CBBE-4F14-8C25-49CCE0950DF7}"/>
              </a:ext>
            </a:extLst>
          </p:cNvPr>
          <p:cNvSpPr/>
          <p:nvPr/>
        </p:nvSpPr>
        <p:spPr>
          <a:xfrm>
            <a:off x="681037" y="2949388"/>
            <a:ext cx="1303294" cy="2330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4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QGroundControl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668551" cy="511753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 </a:t>
            </a:r>
            <a:r>
              <a:rPr lang="en-US" altLang="ko-KR" dirty="0" err="1"/>
              <a:t>QGroundControl은</a:t>
            </a:r>
            <a:r>
              <a:rPr lang="en-US" altLang="ko-KR" dirty="0"/>
              <a:t> PX4 </a:t>
            </a:r>
            <a:r>
              <a:rPr lang="en-US" altLang="ko-KR" dirty="0" err="1"/>
              <a:t>또는</a:t>
            </a:r>
            <a:r>
              <a:rPr lang="en-US" altLang="ko-KR" dirty="0"/>
              <a:t> </a:t>
            </a:r>
            <a:r>
              <a:rPr lang="en-US" altLang="ko-KR" dirty="0" err="1"/>
              <a:t>ArduPilot</a:t>
            </a:r>
            <a:r>
              <a:rPr lang="en-US" altLang="ko-KR" dirty="0"/>
              <a:t> </a:t>
            </a:r>
            <a:r>
              <a:rPr lang="en-US" altLang="ko-KR" dirty="0" err="1"/>
              <a:t>구동</a:t>
            </a:r>
            <a:r>
              <a:rPr lang="en-US" altLang="ko-KR" dirty="0"/>
              <a:t> </a:t>
            </a:r>
            <a:r>
              <a:rPr lang="en-US" altLang="ko-KR" dirty="0" err="1"/>
              <a:t>차량을위한</a:t>
            </a:r>
            <a:r>
              <a:rPr lang="en-US" altLang="ko-KR" dirty="0"/>
              <a:t> </a:t>
            </a:r>
            <a:r>
              <a:rPr lang="en-US" altLang="ko-KR" dirty="0" err="1"/>
              <a:t>완전한</a:t>
            </a:r>
            <a:r>
              <a:rPr lang="en-US" altLang="ko-KR" dirty="0"/>
              <a:t>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제어</a:t>
            </a:r>
            <a:r>
              <a:rPr lang="en-US" altLang="ko-KR" dirty="0"/>
              <a:t> 및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설정을</a:t>
            </a:r>
            <a:r>
              <a:rPr lang="en-US" altLang="ko-KR" dirty="0"/>
              <a:t> </a:t>
            </a:r>
            <a:r>
              <a:rPr lang="en-US" altLang="ko-KR" dirty="0" err="1"/>
              <a:t>제공</a:t>
            </a:r>
            <a:endParaRPr lang="en-US" altLang="ko-KR" dirty="0"/>
          </a:p>
          <a:p>
            <a:pPr marL="0" lvl="0" indent="0"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주요 특징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ArduPilot</a:t>
            </a:r>
            <a:r>
              <a:rPr lang="en-US" altLang="ko-KR" dirty="0"/>
              <a:t> 및 PX4 Pro </a:t>
            </a:r>
            <a:r>
              <a:rPr lang="en-US" altLang="ko-KR" dirty="0" err="1"/>
              <a:t>구동</a:t>
            </a:r>
            <a:r>
              <a:rPr lang="en-US" altLang="ko-KR" dirty="0"/>
              <a:t> </a:t>
            </a:r>
            <a:r>
              <a:rPr lang="en-US" altLang="ko-KR" dirty="0" err="1"/>
              <a:t>차량의</a:t>
            </a:r>
            <a:r>
              <a:rPr lang="en-US" altLang="ko-KR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설정</a:t>
            </a:r>
            <a:r>
              <a:rPr lang="en-US" altLang="ko-KR" dirty="0"/>
              <a:t> / </a:t>
            </a:r>
            <a:r>
              <a:rPr lang="en-US" altLang="ko-KR" dirty="0" err="1"/>
              <a:t>구성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/>
              <a:t>PX4 및 </a:t>
            </a:r>
            <a:r>
              <a:rPr lang="en-US" altLang="ko-KR" dirty="0" err="1"/>
              <a:t>ArduPilot</a:t>
            </a:r>
            <a:r>
              <a:rPr lang="en-US" altLang="ko-KR" dirty="0"/>
              <a:t> (</a:t>
            </a:r>
            <a:r>
              <a:rPr lang="en-US" altLang="ko-KR" dirty="0" err="1"/>
              <a:t>또는</a:t>
            </a:r>
            <a:r>
              <a:rPr lang="en-US" altLang="ko-KR" dirty="0"/>
              <a:t> </a:t>
            </a:r>
            <a:r>
              <a:rPr lang="en-US" altLang="ko-KR" dirty="0" err="1"/>
              <a:t>MAVLink</a:t>
            </a:r>
            <a:r>
              <a:rPr lang="en-US" altLang="ko-KR" dirty="0"/>
              <a:t> </a:t>
            </a:r>
            <a:r>
              <a:rPr lang="en-US" altLang="ko-KR" dirty="0" err="1"/>
              <a:t>프로토콜을</a:t>
            </a:r>
            <a:r>
              <a:rPr lang="en-US" altLang="ko-KR" dirty="0"/>
              <a:t> </a:t>
            </a:r>
            <a:r>
              <a:rPr lang="en-US" altLang="ko-KR" dirty="0" err="1"/>
              <a:t>사용하여</a:t>
            </a:r>
            <a:r>
              <a:rPr lang="en-US" altLang="ko-KR" dirty="0"/>
              <a:t> </a:t>
            </a:r>
            <a:r>
              <a:rPr lang="en-US" altLang="ko-KR" dirty="0" err="1"/>
              <a:t>통신하는</a:t>
            </a:r>
            <a:r>
              <a:rPr lang="en-US" altLang="ko-KR" dirty="0"/>
              <a:t> </a:t>
            </a:r>
            <a:r>
              <a:rPr lang="en-US" altLang="ko-KR" dirty="0" err="1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자동</a:t>
            </a:r>
            <a:r>
              <a:rPr lang="en-US" altLang="ko-KR" dirty="0"/>
              <a:t> </a:t>
            </a:r>
            <a:r>
              <a:rPr lang="en-US" altLang="ko-KR" dirty="0" err="1"/>
              <a:t>조종</a:t>
            </a:r>
            <a:r>
              <a:rPr lang="en-US" altLang="ko-KR" dirty="0"/>
              <a:t> </a:t>
            </a:r>
            <a:r>
              <a:rPr lang="en-US" altLang="ko-KR" dirty="0" err="1"/>
              <a:t>장치</a:t>
            </a:r>
            <a:r>
              <a:rPr lang="en-US" altLang="ko-KR" dirty="0"/>
              <a:t>)을 </a:t>
            </a:r>
            <a:r>
              <a:rPr lang="en-US" altLang="ko-KR" dirty="0" err="1"/>
              <a:t>실행하는</a:t>
            </a:r>
            <a:r>
              <a:rPr lang="en-US" altLang="ko-KR" dirty="0"/>
              <a:t> </a:t>
            </a:r>
            <a:r>
              <a:rPr lang="en-US" altLang="ko-KR" dirty="0" err="1"/>
              <a:t>차량에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지원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자율</a:t>
            </a:r>
            <a:r>
              <a:rPr lang="en-US" altLang="ko-KR" dirty="0"/>
              <a:t> </a:t>
            </a:r>
            <a:r>
              <a:rPr lang="en-US" altLang="ko-KR" dirty="0" err="1"/>
              <a:t>비행을위한</a:t>
            </a:r>
            <a:r>
              <a:rPr lang="en-US" altLang="ko-KR" dirty="0"/>
              <a:t> </a:t>
            </a:r>
            <a:r>
              <a:rPr lang="en-US" altLang="ko-KR" dirty="0" err="1"/>
              <a:t>임무</a:t>
            </a:r>
            <a:r>
              <a:rPr lang="en-US" altLang="ko-KR" dirty="0"/>
              <a:t> </a:t>
            </a:r>
            <a:r>
              <a:rPr lang="en-US" altLang="ko-KR" dirty="0" err="1"/>
              <a:t>계획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위치</a:t>
            </a:r>
            <a:r>
              <a:rPr lang="en-US" altLang="ko-KR" dirty="0"/>
              <a:t>, </a:t>
            </a:r>
            <a:r>
              <a:rPr lang="en-US" altLang="ko-KR" dirty="0" err="1"/>
              <a:t>비행</a:t>
            </a:r>
            <a:r>
              <a:rPr lang="en-US" altLang="ko-KR" dirty="0"/>
              <a:t> </a:t>
            </a:r>
            <a:r>
              <a:rPr lang="en-US" altLang="ko-KR" dirty="0" err="1"/>
              <a:t>트랙</a:t>
            </a:r>
            <a:r>
              <a:rPr lang="en-US" altLang="ko-KR" dirty="0"/>
              <a:t>, </a:t>
            </a:r>
            <a:r>
              <a:rPr lang="en-US" altLang="ko-KR" dirty="0" err="1"/>
              <a:t>웨이</a:t>
            </a:r>
            <a:r>
              <a:rPr lang="en-US" altLang="ko-KR" dirty="0"/>
              <a:t> </a:t>
            </a:r>
            <a:r>
              <a:rPr lang="en-US" altLang="ko-KR" dirty="0" err="1"/>
              <a:t>포인트</a:t>
            </a:r>
            <a:r>
              <a:rPr lang="en-US" altLang="ko-KR" dirty="0"/>
              <a:t> 및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계기를</a:t>
            </a:r>
            <a:r>
              <a:rPr lang="en-US" altLang="ko-KR" dirty="0"/>
              <a:t> </a:t>
            </a:r>
            <a:r>
              <a:rPr lang="en-US" altLang="ko-KR" dirty="0" err="1"/>
              <a:t>보여주는</a:t>
            </a:r>
            <a:r>
              <a:rPr lang="en-US" altLang="ko-KR" dirty="0"/>
              <a:t> </a:t>
            </a:r>
            <a:r>
              <a:rPr lang="en-US" altLang="ko-KR" dirty="0" err="1"/>
              <a:t>비행지도</a:t>
            </a:r>
            <a:r>
              <a:rPr lang="en-US" altLang="ko-KR" dirty="0"/>
              <a:t> </a:t>
            </a:r>
            <a:r>
              <a:rPr lang="en-US" altLang="ko-KR" dirty="0" err="1"/>
              <a:t>표시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기기</a:t>
            </a:r>
            <a:r>
              <a:rPr lang="en-US" altLang="ko-KR" dirty="0"/>
              <a:t> </a:t>
            </a:r>
            <a:r>
              <a:rPr lang="en-US" altLang="ko-KR" dirty="0" err="1"/>
              <a:t>디스플레이</a:t>
            </a:r>
            <a:r>
              <a:rPr lang="en-US" altLang="ko-KR" dirty="0"/>
              <a:t> </a:t>
            </a:r>
            <a:r>
              <a:rPr lang="en-US" altLang="ko-KR" dirty="0" err="1"/>
              <a:t>오버레이를</a:t>
            </a:r>
            <a:r>
              <a:rPr lang="en-US" altLang="ko-KR" dirty="0"/>
              <a:t> </a:t>
            </a:r>
            <a:r>
              <a:rPr lang="en-US" altLang="ko-KR" dirty="0" err="1"/>
              <a:t>통한</a:t>
            </a:r>
            <a:r>
              <a:rPr lang="en-US" altLang="ko-KR" dirty="0"/>
              <a:t> </a:t>
            </a:r>
            <a:r>
              <a:rPr lang="en-US" altLang="ko-KR" dirty="0" err="1"/>
              <a:t>비디오</a:t>
            </a:r>
            <a:r>
              <a:rPr lang="en-US" altLang="ko-KR" dirty="0"/>
              <a:t> </a:t>
            </a:r>
            <a:r>
              <a:rPr lang="en-US" altLang="ko-KR" dirty="0" err="1"/>
              <a:t>스트리밍</a:t>
            </a:r>
            <a:r>
              <a:rPr lang="en-US" altLang="ko-KR" dirty="0"/>
              <a:t>.</a:t>
            </a:r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여러</a:t>
            </a:r>
            <a:r>
              <a:rPr lang="en-US" altLang="ko-KR" dirty="0"/>
              <a:t> </a:t>
            </a:r>
            <a:r>
              <a:rPr lang="en-US" altLang="ko-KR" dirty="0" err="1"/>
              <a:t>차량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지원</a:t>
            </a:r>
            <a:endParaRPr lang="en-US" altLang="ko-KR" dirty="0"/>
          </a:p>
          <a:p>
            <a:pPr marL="399840" lvl="0" indent="-399840">
              <a:buFont typeface="Arial"/>
              <a:buChar char="•"/>
              <a:defRPr/>
            </a:pPr>
            <a:r>
              <a:rPr lang="en-US" altLang="ko-KR" dirty="0" err="1"/>
              <a:t>QGC는</a:t>
            </a:r>
            <a:r>
              <a:rPr lang="en-US" altLang="ko-KR" dirty="0"/>
              <a:t> Windows, OS X, Linux </a:t>
            </a:r>
            <a:r>
              <a:rPr lang="en-US" altLang="ko-KR" dirty="0" err="1"/>
              <a:t>플랫폼</a:t>
            </a:r>
            <a:r>
              <a:rPr lang="en-US" altLang="ko-KR" dirty="0"/>
              <a:t>, iOS 및 Android </a:t>
            </a:r>
            <a:r>
              <a:rPr lang="en-US" altLang="ko-KR" dirty="0" err="1"/>
              <a:t>장치에서</a:t>
            </a:r>
            <a:r>
              <a:rPr lang="en-US" altLang="ko-KR" dirty="0"/>
              <a:t> </a:t>
            </a:r>
            <a:r>
              <a:rPr lang="en-US" altLang="ko-KR" dirty="0" err="1"/>
              <a:t>실행</a:t>
            </a:r>
            <a:endParaRPr lang="en-US" altLang="ko-KR" dirty="0"/>
          </a:p>
          <a:p>
            <a:pPr marL="399840" lvl="0" indent="-399840">
              <a:buFont typeface="Arial"/>
              <a:buChar char="•"/>
              <a:defRPr/>
            </a:pPr>
            <a:r>
              <a:rPr lang="ko-KR" altLang="en-US" dirty="0"/>
              <a:t>오프라인 맵 다운이 가능하다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6B52D89-234C-4EA5-93FD-523499A38989}" type="datetime1">
              <a:rPr lang="ko-KR" altLang="en-US"/>
              <a:pPr lvl="0">
                <a:defRPr/>
              </a:pPr>
              <a:t>2019-08-22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2C612-F496-4137-BD39-5D98E7E9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E506D-61FB-4D7B-8ACB-896D3CBE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DE5CD-0590-4074-B631-CEA04810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3D50-6EA4-42F5-9956-7F8DEA0E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F7943-4A31-4862-BB2C-56B641AC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7749E1-D853-4E95-A1C7-2DF485E7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6" y="1266931"/>
            <a:ext cx="6307386" cy="4713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1FD63-C169-4F64-928F-50A10B3B88ED}"/>
              </a:ext>
            </a:extLst>
          </p:cNvPr>
          <p:cNvSpPr txBox="1"/>
          <p:nvPr/>
        </p:nvSpPr>
        <p:spPr>
          <a:xfrm>
            <a:off x="6478964" y="2767280"/>
            <a:ext cx="2786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롤</a:t>
            </a:r>
            <a:r>
              <a:rPr lang="en-US" altLang="ko-KR" sz="1600" dirty="0"/>
              <a:t>, </a:t>
            </a:r>
            <a:r>
              <a:rPr lang="ko-KR" altLang="en-US" sz="1600" dirty="0"/>
              <a:t>피치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스로틀</a:t>
            </a:r>
            <a:r>
              <a:rPr lang="en-US" altLang="ko-KR" sz="1600" dirty="0"/>
              <a:t>, </a:t>
            </a:r>
            <a:r>
              <a:rPr lang="ko-KR" altLang="en-US" sz="1600" dirty="0"/>
              <a:t>요 및 </a:t>
            </a:r>
            <a:endParaRPr lang="en-US" altLang="ko-KR" sz="1600" dirty="0"/>
          </a:p>
          <a:p>
            <a:r>
              <a:rPr lang="ko-KR" altLang="en-US" sz="1600" dirty="0"/>
              <a:t>모든 모드 스위치를 </a:t>
            </a:r>
            <a:r>
              <a:rPr lang="ko-KR" altLang="en-US" sz="1600" dirty="0" err="1"/>
              <a:t>빨간선의</a:t>
            </a:r>
            <a:endParaRPr lang="en-US" altLang="ko-KR" sz="1600" dirty="0"/>
          </a:p>
          <a:p>
            <a:r>
              <a:rPr lang="ko-KR" altLang="en-US" sz="1600" dirty="0"/>
              <a:t>최대치까지 등록하도록 </a:t>
            </a:r>
            <a:endParaRPr lang="en-US" altLang="ko-KR" sz="1600" dirty="0"/>
          </a:p>
          <a:p>
            <a:r>
              <a:rPr lang="ko-KR" altLang="en-US" sz="1600" dirty="0"/>
              <a:t>스틱을 가능한 큰 원으로 </a:t>
            </a:r>
            <a:endParaRPr lang="en-US" altLang="ko-KR" sz="1600" dirty="0"/>
          </a:p>
          <a:p>
            <a:r>
              <a:rPr lang="ko-KR" altLang="en-US" sz="1600" dirty="0"/>
              <a:t>움직이길 권고하고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49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07544-AC17-4AAE-B9E5-32B46C2F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Calibration (</a:t>
            </a:r>
            <a:r>
              <a:rPr lang="en-US" altLang="ko-KR" sz="3200" dirty="0"/>
              <a:t>Initial Setup  &gt;&gt; Wizard) </a:t>
            </a:r>
            <a:endParaRPr lang="ko-KR" altLang="en-US" sz="32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6622FF-4C3C-47BA-B6CC-019D92762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423" y="1087541"/>
            <a:ext cx="7146727" cy="477537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58D32-5626-4890-8010-61443C13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3C8EB-1D14-4149-9A73-98947512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06DA8-4EB7-4DBA-A873-80EC3D2B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46475-DD35-42EF-8A5A-5523051794B7}"/>
              </a:ext>
            </a:extLst>
          </p:cNvPr>
          <p:cNvSpPr txBox="1"/>
          <p:nvPr/>
        </p:nvSpPr>
        <p:spPr>
          <a:xfrm>
            <a:off x="879936" y="610981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411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2CEFAA-7CAC-4D73-8851-D161929A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15" y="1087438"/>
            <a:ext cx="6517620" cy="5174846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CBF4-8869-44BF-9B50-7C591950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5DD06-672B-44CB-8E11-F4AE1DAF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FCB57-A7A5-460C-A738-BD4E27D6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6085AD-8F54-41D6-9985-AC9159DD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722313"/>
          </a:xfrm>
        </p:spPr>
        <p:txBody>
          <a:bodyPr>
            <a:normAutofit/>
          </a:bodyPr>
          <a:lstStyle/>
          <a:p>
            <a:r>
              <a:rPr lang="en-US" altLang="ko-KR" dirty="0"/>
              <a:t>Calibration (</a:t>
            </a:r>
            <a:r>
              <a:rPr lang="en-US" altLang="ko-KR" sz="3200" dirty="0"/>
              <a:t>Initial Setup  &gt;&gt; Wizard)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703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DDDD-5EA0-4AAB-B1D1-32A8833A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Calibration (Initial Setup  &gt;&gt; Wizard)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8D4C3-34DC-4628-9E78-7B0F6675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F1FFD-F764-4FCA-B25C-5C085955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8C065-FE55-4C74-B207-A6530721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FA551-2AFB-4DA1-AE77-4441AE3E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pic>
        <p:nvPicPr>
          <p:cNvPr id="7" name="온라인 미디어 10" title="MissionPlanner -Calibration">
            <a:hlinkClick r:id="" action="ppaction://media"/>
            <a:extLst>
              <a:ext uri="{FF2B5EF4-FFF2-40B4-BE49-F238E27FC236}">
                <a16:creationId xmlns:a16="http://schemas.microsoft.com/office/drawing/2014/main" id="{056E605F-0926-4409-9AE0-ECB8476065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1917" y="1255271"/>
            <a:ext cx="7135468" cy="4013701"/>
          </a:xfrm>
          <a:prstGeom prst="rect">
            <a:avLst/>
          </a:prstGeom>
        </p:spPr>
      </p:pic>
      <p:sp>
        <p:nvSpPr>
          <p:cNvPr id="8" name="실행 단추: 앞으로 또는 다음으로 이동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37E1FFE-5442-4401-89DA-0344606DAD32}"/>
              </a:ext>
            </a:extLst>
          </p:cNvPr>
          <p:cNvSpPr/>
          <p:nvPr/>
        </p:nvSpPr>
        <p:spPr>
          <a:xfrm>
            <a:off x="8739554" y="5718970"/>
            <a:ext cx="322450" cy="36512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DAD83F-1DFC-46B3-8C62-08A9B2D0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82" y="5315014"/>
            <a:ext cx="7206138" cy="12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1D8AC-62DD-4F82-BD26-F67D601E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936627-95CF-4875-907E-7EC71F10E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388456"/>
            <a:ext cx="8543925" cy="380008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A346B-D953-4119-8483-67BEA414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5A76-326F-42C7-9355-AC88AFE2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CD603-92D3-415F-8778-A2053D17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39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70C63-22F0-4CEC-AB84-27C6001F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E9343-D6E3-480A-8A03-9D1D7BF5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5874F-6E40-4133-808B-0E912C38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965C5-3E63-4A5E-81F9-934FD2BD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9C0CF-0E9B-42A2-9C82-788BE8F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430B9-E122-4488-9FB1-DA4D6512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2" y="1144688"/>
            <a:ext cx="8733976" cy="4568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DA161-D144-4613-AB33-9C1CC99F5B94}"/>
              </a:ext>
            </a:extLst>
          </p:cNvPr>
          <p:cNvSpPr txBox="1"/>
          <p:nvPr/>
        </p:nvSpPr>
        <p:spPr>
          <a:xfrm>
            <a:off x="444615" y="5850165"/>
            <a:ext cx="91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콥터</a:t>
            </a:r>
            <a:r>
              <a:rPr lang="en-US" altLang="ko-KR" dirty="0"/>
              <a:t>-3.4(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r>
              <a:rPr lang="ko-KR" altLang="en-US" dirty="0"/>
              <a:t>는 보정 루틴이 비행 컨트롤러에서 실행된다는 의미의 </a:t>
            </a:r>
            <a:r>
              <a:rPr lang="en-US" altLang="ko-KR" dirty="0"/>
              <a:t>"</a:t>
            </a:r>
            <a:r>
              <a:rPr lang="ko-KR" altLang="en-US" dirty="0" err="1"/>
              <a:t>온보드</a:t>
            </a:r>
            <a:r>
              <a:rPr lang="ko-KR" altLang="en-US" dirty="0"/>
              <a:t> 보정</a:t>
            </a:r>
            <a:r>
              <a:rPr lang="en-US" altLang="ko-KR" dirty="0"/>
              <a:t>"</a:t>
            </a:r>
            <a:r>
              <a:rPr lang="ko-KR" altLang="en-US" dirty="0"/>
              <a:t>을 지원</a:t>
            </a:r>
          </a:p>
        </p:txBody>
      </p:sp>
    </p:spTree>
    <p:extLst>
      <p:ext uri="{BB962C8B-B14F-4D97-AF65-F5344CB8AC3E}">
        <p14:creationId xmlns:p14="http://schemas.microsoft.com/office/powerpoint/2010/main" val="363954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7F83A-DF70-4E56-9AA0-C2453C5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Compass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나침판교정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7" name="온라인 미디어 6" title="Compass Calibration">
            <a:hlinkClick r:id="" action="ppaction://media"/>
            <a:extLst>
              <a:ext uri="{FF2B5EF4-FFF2-40B4-BE49-F238E27FC236}">
                <a16:creationId xmlns:a16="http://schemas.microsoft.com/office/drawing/2014/main" id="{131D85E8-23E7-44F2-9C74-021E8663C2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1314450"/>
            <a:ext cx="8549403" cy="4808444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20B33-A407-483C-82A8-92882A4F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64A7A-26E7-480B-AEA7-BA6315D5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48853-CA6E-444F-92FE-4017FA7D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15FD-191D-4438-8D52-621D8B0E0666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0A049-DD10-4777-B82F-C06E8865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텔레메트리</a:t>
            </a:r>
            <a:r>
              <a:rPr lang="ko-KR" altLang="en-US" dirty="0"/>
              <a:t> 라디오 설정을 편리하게 할 방법이 없다</a:t>
            </a:r>
            <a:r>
              <a:rPr lang="en-US" altLang="ko-KR" dirty="0"/>
              <a:t>.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미션플래너는</a:t>
            </a:r>
            <a:r>
              <a:rPr lang="ko-KR" altLang="en-US" sz="2400" dirty="0"/>
              <a:t> </a:t>
            </a:r>
            <a:r>
              <a:rPr lang="en-US" altLang="ko-KR" sz="2400" dirty="0"/>
              <a:t>SIK </a:t>
            </a:r>
            <a:r>
              <a:rPr lang="ko-KR" altLang="en-US" sz="2400" dirty="0"/>
              <a:t> </a:t>
            </a:r>
            <a:r>
              <a:rPr lang="en-US" altLang="ko-KR" sz="2400" dirty="0"/>
              <a:t>Radio</a:t>
            </a:r>
            <a:r>
              <a:rPr lang="ko-KR" altLang="en-US" sz="2400" dirty="0"/>
              <a:t>를 설정하는 인터페이스가 있지만 </a:t>
            </a:r>
            <a:r>
              <a:rPr lang="en-US" altLang="ko-KR" sz="2400" dirty="0"/>
              <a:t>QGC</a:t>
            </a:r>
            <a:r>
              <a:rPr lang="ko-KR" altLang="en-US" sz="2400" dirty="0"/>
              <a:t>는 시리얼 터미널을 사용해야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모터 테스트 같은 몇몇 기능이 </a:t>
            </a:r>
            <a:r>
              <a:rPr lang="en-US" altLang="ko-KR" sz="2400" dirty="0"/>
              <a:t>GUI</a:t>
            </a:r>
            <a:r>
              <a:rPr lang="ko-KR" altLang="en-US" sz="2400" dirty="0"/>
              <a:t>로 제공되지 않는다</a:t>
            </a:r>
            <a:r>
              <a:rPr lang="en-US" altLang="ko-KR" sz="2400" dirty="0"/>
              <a:t>. – </a:t>
            </a:r>
            <a:r>
              <a:rPr lang="ko-KR" altLang="en-US" sz="2400" dirty="0"/>
              <a:t>모터테스트를 위해서는 </a:t>
            </a:r>
            <a:r>
              <a:rPr lang="en-US" altLang="ko-KR" sz="2400" dirty="0"/>
              <a:t>Command </a:t>
            </a:r>
            <a:r>
              <a:rPr lang="ko-KR" altLang="en-US" sz="2400" dirty="0"/>
              <a:t>라인 인터페이스를 사용 할 줄 알아야 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5A682-B9A9-472A-AC27-2414635A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4FEA0-605A-45C6-9441-3BB2C7E9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2BB7F-E24E-4E37-88D6-635FFC78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210FA0-9E46-48FE-A07A-A7C0665A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722313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QGroundControl</a:t>
            </a:r>
            <a:r>
              <a:rPr lang="ko-KR" altLang="en-US" dirty="0"/>
              <a:t> 단점</a:t>
            </a:r>
          </a:p>
        </p:txBody>
      </p:sp>
    </p:spTree>
    <p:extLst>
      <p:ext uri="{BB962C8B-B14F-4D97-AF65-F5344CB8AC3E}">
        <p14:creationId xmlns:p14="http://schemas.microsoft.com/office/powerpoint/2010/main" val="97161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QGC </a:t>
            </a:r>
            <a:r>
              <a:rPr lang="ko-KR" altLang="en-US"/>
              <a:t>다운로드 및 설치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8333" y="1215033"/>
            <a:ext cx="6488248" cy="50331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11224" y="4399304"/>
            <a:ext cx="1958411" cy="801168"/>
          </a:xfrm>
          <a:prstGeom prst="rect">
            <a:avLst/>
          </a:prstGeom>
          <a:noFill/>
          <a:ln w="38100">
            <a:solidFill>
              <a:srgbClr val="3A3C8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95500" y="1310355"/>
            <a:ext cx="1023714" cy="382780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다운로드 및 설치</a:t>
            </a:r>
            <a:r>
              <a:rPr lang="en-US" altLang="ko-KR" sz="2666"/>
              <a:t>(</a:t>
            </a:r>
            <a:r>
              <a:rPr lang="ko-KR" altLang="en-US" sz="2666"/>
              <a:t>윈도우</a:t>
            </a:r>
            <a:r>
              <a:rPr lang="en-US" altLang="ko-KR" sz="2666"/>
              <a:t>/맥 OS X/</a:t>
            </a:r>
            <a:r>
              <a:rPr lang="ko-KR" altLang="en-US" sz="2666"/>
              <a:t>우분투리눅스</a:t>
            </a:r>
            <a:r>
              <a:rPr lang="en-US" altLang="ko-KR" sz="2666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{QGrouncControl}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632" y="1292092"/>
            <a:ext cx="7520940" cy="3116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27276" y="2334070"/>
            <a:ext cx="2074136" cy="258154"/>
          </a:xfrm>
          <a:prstGeom prst="rect">
            <a:avLst/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3234939" y="2156032"/>
            <a:ext cx="247401" cy="366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773571" y="4924513"/>
            <a:ext cx="7749986" cy="36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https://docs.qgroundcontrol.com/en/getting_started/download_and_install.html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툴바 </a:t>
            </a:r>
            <a:r>
              <a:rPr lang="en-US" altLang="ko-KR"/>
              <a:t>/</a:t>
            </a:r>
            <a:r>
              <a:rPr lang="ko-KR" altLang="en-US"/>
              <a:t> 메뉴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2400"/>
              <a:t>-</a:t>
            </a:r>
            <a:r>
              <a:rPr lang="ko-KR" altLang="en-US" sz="2400"/>
              <a:t> 기본 메뉴 / 도구 모음을 통해 다양한 애플리케이션보기 및 연결된 차량의 고급 상태 정보에 액세스 할 수 있다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459" y="2214927"/>
            <a:ext cx="556260" cy="594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3407" y="2326414"/>
            <a:ext cx="3801829" cy="3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600"/>
              <a:t>QGroundControl 애플리케이션을</a:t>
            </a:r>
            <a:r>
              <a:rPr lang="ko-KR" altLang="en-US" sz="1600"/>
              <a:t> </a:t>
            </a:r>
            <a:r>
              <a:rPr lang="en-US" altLang="ko-KR" sz="1600"/>
              <a:t>구성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8030" y="2917703"/>
            <a:ext cx="8380439" cy="2901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애플리케이션 설정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General ：</a:t>
            </a:r>
            <a:r>
              <a:rPr lang="en-US" altLang="ko-KR" sz="1800">
                <a:latin typeface="맑은 고딕"/>
                <a:ea typeface="맑은 고딕"/>
              </a:rPr>
              <a:t>기본 응용 프로그램 구성 설정</a:t>
            </a:r>
            <a:r>
              <a:rPr lang="ko-KR" altLang="en-US" sz="1800">
                <a:latin typeface="맑은 고딕"/>
                <a:ea typeface="맑은 고딕"/>
              </a:rPr>
              <a:t>으로 </a:t>
            </a:r>
            <a:r>
              <a:rPr lang="en-US" altLang="ko-KR" sz="1800">
                <a:latin typeface="맑은 고딕"/>
                <a:ea typeface="맑은 고딕"/>
              </a:rPr>
              <a:t>디스플레이 장치, 자동 연결 장치, 비디오 디스플레이 및 저장 장치, RTK GPS 등을 지정하는 데 사용</a:t>
            </a:r>
          </a:p>
          <a:p>
            <a:pPr marL="0" indent="0">
              <a:buNone/>
              <a:defRPr/>
            </a:pPr>
            <a:r>
              <a:rPr lang="ko-KR" altLang="en-US" sz="1800">
                <a:latin typeface="맑은 고딕"/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Common Link</a:t>
            </a:r>
            <a:r>
              <a:rPr lang="en-US" altLang="ko-KR" sz="1800">
                <a:ea typeface="맑은 고딕"/>
              </a:rPr>
              <a:t> :</a:t>
            </a:r>
            <a:r>
              <a:rPr lang="en-US" altLang="ko-KR" sz="1800">
                <a:latin typeface="맑은 고딕"/>
                <a:ea typeface="맑은 고딕"/>
              </a:rPr>
              <a:t> 수동으로 통신 링크를 생성하고 연결할 수 있다.   QGroundControl은 가장 일반적인 장치에 자동으로 연결되므로 일반적으로 필요하지 않</a:t>
            </a:r>
            <a:r>
              <a:rPr lang="ko-KR" altLang="en-US" sz="1800">
                <a:latin typeface="맑은 고딕"/>
                <a:ea typeface="맑은 고딕"/>
              </a:rPr>
              <a:t>다</a:t>
            </a:r>
            <a:r>
              <a:rPr lang="en-US" altLang="ko-KR" sz="1800">
                <a:latin typeface="맑은 고딕"/>
                <a:ea typeface="맑은 고딕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>
                <a:ea typeface="맑은 고딕"/>
              </a:rPr>
              <a:t>Offline Map</a:t>
            </a:r>
            <a:r>
              <a:rPr lang="en-US" altLang="ko-KR" sz="1800">
                <a:latin typeface="맑은 고딕"/>
                <a:ea typeface="맑은 고딕"/>
              </a:rPr>
              <a:t> : 인터넷에 연결되어 있지 않은 상태에서 </a:t>
            </a:r>
            <a:r>
              <a:rPr lang="ko-KR" altLang="en-US" sz="1800">
                <a:latin typeface="맑은 고딕"/>
                <a:ea typeface="맑은 고딕"/>
              </a:rPr>
              <a:t>지도를 캐시할 수 있다</a:t>
            </a:r>
            <a:r>
              <a:rPr lang="en-US" altLang="ko-KR" sz="1800">
                <a:latin typeface="맑은 고딕"/>
                <a:ea typeface="맑은 고딕"/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>
                <a:latin typeface="맑은 고딕"/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MAVLink</a:t>
            </a:r>
            <a:r>
              <a:rPr lang="en-US" altLang="ko-KR" sz="1800">
                <a:latin typeface="맑은 고딕"/>
                <a:ea typeface="맑은 고딕"/>
              </a:rPr>
              <a:t> : 차량에 대한 MAVLink 연결과 관련된 설정  </a:t>
            </a:r>
          </a:p>
          <a:p>
            <a:pPr marL="0" indent="0">
              <a:buNone/>
              <a:defRPr/>
            </a:pPr>
            <a:r>
              <a:rPr lang="en-US" altLang="ko-KR">
                <a:ea typeface="맑은 고딕"/>
              </a:rPr>
              <a:t>Console </a:t>
            </a:r>
            <a:r>
              <a:rPr lang="en-US" altLang="ko-KR" sz="1800">
                <a:latin typeface="맑은 고딕"/>
                <a:ea typeface="맑은 고딕"/>
              </a:rPr>
              <a:t>: 응용 프로그램 문제를 진단하는 데 도움이 되는 응용 프로그램 로그를 캡처하는 데 사용됨.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7E00A65-1955-4186-AF42-E92A051B257D}" type="datetime1">
              <a:rPr lang="ko-KR" altLang="en-US"/>
              <a:pPr lvl="0">
                <a:defRPr/>
              </a:pPr>
              <a:t>2019-08-22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DD414-74EE-4D0F-9CE4-74E0BB25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Maps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0F6BC85-9355-406E-993D-F10EE177E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78" y="1212616"/>
            <a:ext cx="6258062" cy="418700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725F2-D48C-450A-917F-189628A3D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7616A-D028-4F9C-AC35-E83CE387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{</a:t>
            </a:r>
            <a:r>
              <a:rPr lang="ko-KR" altLang="en-US" dirty="0"/>
              <a:t>발표 주제 바닥글 수정</a:t>
            </a: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72804-24DC-425C-90FC-73A8C10C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7EA42-D93E-4314-82F5-A83D3C4A21EA}"/>
              </a:ext>
            </a:extLst>
          </p:cNvPr>
          <p:cNvSpPr txBox="1"/>
          <p:nvPr/>
        </p:nvSpPr>
        <p:spPr>
          <a:xfrm>
            <a:off x="429645" y="5521802"/>
            <a:ext cx="904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지도 타일을 캐쉬 메모리에 저장하여</a:t>
            </a:r>
            <a:r>
              <a:rPr lang="en-US" altLang="ko-KR" dirty="0"/>
              <a:t> </a:t>
            </a:r>
            <a:r>
              <a:rPr lang="ko-KR" altLang="en-US" dirty="0"/>
              <a:t>인터넷에 연결되지 않은</a:t>
            </a:r>
            <a:r>
              <a:rPr lang="en-US" altLang="ko-KR" dirty="0"/>
              <a:t> </a:t>
            </a:r>
            <a:r>
              <a:rPr lang="ko-KR" altLang="en-US" dirty="0"/>
              <a:t>경우에도 사용할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각각 다른 위치에 대해서</a:t>
            </a:r>
            <a:r>
              <a:rPr lang="en-US" altLang="ko-KR" dirty="0"/>
              <a:t> </a:t>
            </a:r>
            <a:r>
              <a:rPr lang="ko-KR" altLang="en-US" dirty="0"/>
              <a:t>여러 오프라인 지도 세트를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055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1032</Words>
  <Application>Microsoft Office PowerPoint</Application>
  <PresentationFormat>A4 용지(210x297mm)</PresentationFormat>
  <Paragraphs>236</Paragraphs>
  <Slides>37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Arial</vt:lpstr>
      <vt:lpstr>Calibri</vt:lpstr>
      <vt:lpstr>Consolas</vt:lpstr>
      <vt:lpstr>Times New Roman</vt:lpstr>
      <vt:lpstr>Wingdings</vt:lpstr>
      <vt:lpstr>Office 테마</vt:lpstr>
      <vt:lpstr>{지상관제 S/W설치 및 사용법}</vt:lpstr>
      <vt:lpstr>Qground Control</vt:lpstr>
      <vt:lpstr>QGroundControl 특징</vt:lpstr>
      <vt:lpstr>QGroundControl 단점</vt:lpstr>
      <vt:lpstr>QGC 다운로드 및 설치</vt:lpstr>
      <vt:lpstr>다운로드 및 설치(윈도우/맥 OS X/우분투리눅스)</vt:lpstr>
      <vt:lpstr>툴바 / 메뉴</vt:lpstr>
      <vt:lpstr>애플리케이션 설정 </vt:lpstr>
      <vt:lpstr>Offline Maps</vt:lpstr>
      <vt:lpstr>Offline Maps</vt:lpstr>
      <vt:lpstr>Offline Maps</vt:lpstr>
      <vt:lpstr>Setup View</vt:lpstr>
      <vt:lpstr>Setup Option</vt:lpstr>
      <vt:lpstr>Waypoint 비행하기- MisionPlanner접속 </vt:lpstr>
      <vt:lpstr>Config/Tuning </vt:lpstr>
      <vt:lpstr>INITial Setup</vt:lpstr>
      <vt:lpstr>Qground Controll 접속</vt:lpstr>
      <vt:lpstr>Qground Controll-QGC</vt:lpstr>
      <vt:lpstr>QGC- WayPoint</vt:lpstr>
      <vt:lpstr>QGC - WayPoint</vt:lpstr>
      <vt:lpstr>QGC- WayPoint</vt:lpstr>
      <vt:lpstr>QGC- WayPoint</vt:lpstr>
      <vt:lpstr>Mission Planner</vt:lpstr>
      <vt:lpstr>Misson Planner(Ground Control Station)</vt:lpstr>
      <vt:lpstr>Misson Planner(GCS)</vt:lpstr>
      <vt:lpstr>Mision Planner 기능</vt:lpstr>
      <vt:lpstr>GCS 비행 데이터 화면 - UHD</vt:lpstr>
      <vt:lpstr>RC Calibration</vt:lpstr>
      <vt:lpstr>RC Calibration</vt:lpstr>
      <vt:lpstr>RC Calibration</vt:lpstr>
      <vt:lpstr>Calibration (Initial Setup  &gt;&gt; Wizard) </vt:lpstr>
      <vt:lpstr>Calibration (Initial Setup  &gt;&gt; Wizard) </vt:lpstr>
      <vt:lpstr>Calibration (Initial Setup  &gt;&gt; Wizard) </vt:lpstr>
      <vt:lpstr>Compass Calibration(나침판교정)</vt:lpstr>
      <vt:lpstr>Compass Calibration(나침판교정)</vt:lpstr>
      <vt:lpstr>Compass Calibration(나침판교정)</vt:lpstr>
      <vt:lpstr>끝.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이 지은</cp:lastModifiedBy>
  <cp:revision>1780</cp:revision>
  <dcterms:created xsi:type="dcterms:W3CDTF">2018-03-04T04:23:51Z</dcterms:created>
  <dcterms:modified xsi:type="dcterms:W3CDTF">2019-08-24T01:35:31Z</dcterms:modified>
  <cp:version>1000.0000.01</cp:version>
</cp:coreProperties>
</file>